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9929813" cy="14357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3252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328F-7995-4148-B881-DFBEBA53EB87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1A4F-25B6-44F9-87CE-73D94342A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81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328F-7995-4148-B881-DFBEBA53EB87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1A4F-25B6-44F9-87CE-73D94342A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42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328F-7995-4148-B881-DFBEBA53EB87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1A4F-25B6-44F9-87CE-73D94342A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65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328F-7995-4148-B881-DFBEBA53EB87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1A4F-25B6-44F9-87CE-73D94342A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48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328F-7995-4148-B881-DFBEBA53EB87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1A4F-25B6-44F9-87CE-73D94342A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535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328F-7995-4148-B881-DFBEBA53EB87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1A4F-25B6-44F9-87CE-73D94342A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06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328F-7995-4148-B881-DFBEBA53EB87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1A4F-25B6-44F9-87CE-73D94342A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76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328F-7995-4148-B881-DFBEBA53EB87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1A4F-25B6-44F9-87CE-73D94342A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01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328F-7995-4148-B881-DFBEBA53EB87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1A4F-25B6-44F9-87CE-73D94342A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93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328F-7995-4148-B881-DFBEBA53EB87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1A4F-25B6-44F9-87CE-73D94342A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85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328F-7995-4148-B881-DFBEBA53EB87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1A4F-25B6-44F9-87CE-73D94342A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39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3328F-7995-4148-B881-DFBEBA53EB87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11A4F-25B6-44F9-87CE-73D94342A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49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hyperlink" Target="http://clipart-library.com/clipart/zqcB5yXT5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Free Christmas Border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0" y="107504"/>
            <a:ext cx="6777080" cy="9073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80269" y="498601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Christmas Raffle</a:t>
            </a:r>
            <a:endParaRPr lang="en-GB" sz="4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2856" y="2551567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smtClean="0">
                <a:solidFill>
                  <a:srgbClr val="00B050"/>
                </a:solidFill>
              </a:rPr>
              <a:t>Sunday </a:t>
            </a:r>
            <a:endParaRPr lang="en-GB" sz="2800" b="1" dirty="0" smtClean="0">
              <a:solidFill>
                <a:srgbClr val="00B050"/>
              </a:solidFill>
            </a:endParaRPr>
          </a:p>
          <a:p>
            <a:pPr algn="ctr"/>
            <a:r>
              <a:rPr lang="en-GB" sz="2800" b="1" dirty="0" smtClean="0">
                <a:solidFill>
                  <a:srgbClr val="00B050"/>
                </a:solidFill>
              </a:rPr>
              <a:t>3</a:t>
            </a:r>
            <a:r>
              <a:rPr lang="en-GB" sz="2800" b="1" baseline="30000" dirty="0" smtClean="0">
                <a:solidFill>
                  <a:srgbClr val="00B050"/>
                </a:solidFill>
              </a:rPr>
              <a:t>rd </a:t>
            </a:r>
            <a:r>
              <a:rPr lang="en-GB" sz="2800" b="1" dirty="0" smtClean="0">
                <a:solidFill>
                  <a:srgbClr val="00B050"/>
                </a:solidFill>
              </a:rPr>
              <a:t> </a:t>
            </a:r>
            <a:r>
              <a:rPr lang="en-GB" sz="2800" b="1" dirty="0" smtClean="0">
                <a:solidFill>
                  <a:srgbClr val="00B050"/>
                </a:solidFill>
              </a:rPr>
              <a:t>December</a:t>
            </a:r>
            <a:endParaRPr lang="en-GB" sz="2800" b="1" dirty="0">
              <a:solidFill>
                <a:srgbClr val="00B050"/>
              </a:solidFill>
            </a:endParaRPr>
          </a:p>
        </p:txBody>
      </p:sp>
      <p:pic>
        <p:nvPicPr>
          <p:cNvPr id="9" name="Picture 2" descr="C:\Users\StAidansNS\AppData\Local\Microsoft\Windows\INetCache\IE\1IIP3F1Q\IMG_1872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88" y="4427984"/>
            <a:ext cx="1412776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StAidansNS\AppData\Local\Microsoft\Windows\INetCache\IE\9JGT11AV\christmas-muffin-1507818186eLZ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296" y="4427984"/>
            <a:ext cx="1412776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StAidansNS\AppData\Local\Microsoft\Windows\INetCache\IE\TWG4M21G\204139795578941331_XSGu5UYE_c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120" y="4427984"/>
            <a:ext cx="1337519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C:\Users\StAidansNS\AppData\Local\Microsoft\Windows\INetCache\IE\E1QQX9M8\mail-1841718_960_720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8" y="899592"/>
            <a:ext cx="980728" cy="912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C:\Users\StAidansNS\AppData\Local\Microsoft\Windows\INetCache\IE\E1QQX9M8\mail-1841718_960_720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608" y="827584"/>
            <a:ext cx="980728" cy="912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C:\Users\StAidansNS\AppData\Local\Microsoft\Windows\INetCache\IE\TWG4M21G\christmas-table-candles-1445268444e8J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60" y="2551567"/>
            <a:ext cx="1319808" cy="110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:\Users\StAidansNS\AppData\Local\Microsoft\Windows\INetCache\IE\TWG4M21G\christmas-table-candles-1445268444e8J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048" y="2551567"/>
            <a:ext cx="1319808" cy="110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620689" y="6228184"/>
            <a:ext cx="5976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 smtClean="0">
                <a:solidFill>
                  <a:srgbClr val="00B050"/>
                </a:solidFill>
              </a:rPr>
              <a:t>All proceeds to St Aidan’s National School </a:t>
            </a:r>
            <a:endParaRPr lang="en-GB" sz="2400" b="1" i="1" dirty="0">
              <a:solidFill>
                <a:srgbClr val="00B050"/>
              </a:solidFill>
            </a:endParaRPr>
          </a:p>
        </p:txBody>
      </p:sp>
      <p:pic>
        <p:nvPicPr>
          <p:cNvPr id="17" name="Picture 9" descr="C:\Users\StAidansNS\AppData\Local\Microsoft\Windows\INetCache\IE\TWG4M21G\3-gingerbread-man-cookies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808" y="7308304"/>
            <a:ext cx="3024336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014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12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StAidansNS</dc:creator>
  <cp:lastModifiedBy>StAidansNS</cp:lastModifiedBy>
  <cp:revision>11</cp:revision>
  <cp:lastPrinted>2023-11-28T16:23:31Z</cp:lastPrinted>
  <dcterms:created xsi:type="dcterms:W3CDTF">2022-11-25T11:04:21Z</dcterms:created>
  <dcterms:modified xsi:type="dcterms:W3CDTF">2023-11-28T16:36:40Z</dcterms:modified>
</cp:coreProperties>
</file>